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59" r:id="rId19"/>
    <p:sldId id="258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294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88" d="100"/>
          <a:sy n="88" d="100"/>
        </p:scale>
        <p:origin x="6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287B-9D8E-C9E9-70C3-9062191F0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10827-B218-981F-093A-5E18286A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CF0F-4EC6-8B9A-E13D-F72F252E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C4E-CB09-F92F-4AF6-F2F7B49E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3513-1369-348F-61F1-7EA1D44E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FFB-E901-2DAC-228B-94DF028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519E5-5947-5658-602C-5A642ED2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6A7-5460-6410-93F1-57E6316F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550F-D7C0-FC99-C4D8-8608217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4C69-CB3C-DCD8-3484-42DEAA6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05F6C-6A2B-AED8-9E08-F81581FF1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AA1C-3F5C-C351-F3FA-D5B804ED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DB75-998A-70A1-44C2-3019455D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827C-2B4E-732F-0602-3D1D9988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B90B-4774-FD9D-49E4-466DD12D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A0D-215A-14E6-C26F-7BCF9CD8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DD5D-1488-2174-F6CA-71067BCB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4190-5692-D397-61D6-21A900A8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F284-4443-5A12-1C76-0D712FA8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FA5C-1054-D7A9-6709-1A54BC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AFF3-0656-D436-EC1A-40EA7176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230A-A1AD-772A-8079-E8F7348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29B8B-8080-5DEE-D905-63B74755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CD5D-C34A-D73A-C447-B925CB3A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5EE7-4CAB-D675-6AE3-BDA2FA0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E3B-8D03-E17E-ABAC-FC0318F8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AAE5-197E-7A62-1E53-4E1FAE34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C5DE4-852D-ED1D-F5E3-9E7DE3FC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758-0D4F-1458-CB1B-4A3C56AD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B436-EDF7-DEF9-3429-E91FEBF1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7EE-61BF-9EA9-3646-8DE86F7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F383-DB56-F957-6244-643DDBE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A0F3-6097-DD0C-CE88-CE4CC0A5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CF288-0813-A469-C298-1D969E17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82307-0CFB-55D3-9B1A-4CEE5FB3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8D14-7463-3BD6-1B5E-E2CA95682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0CC2-927F-830F-C68B-D550D13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40D0-53E3-243C-D9E9-F4CABD8A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A2744-6AC9-DBF5-7D76-C579C5C7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1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E5F8-A1E3-7E5F-29D2-42873F74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D76C-B8BC-0A34-596B-DF071837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1D-EEC9-CE7A-74E4-A4E91B9B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ED5B6-7E89-84D0-AEC9-BFFD6B9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2F7FF-3081-B092-CFC7-A973041D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9860D-AA0F-51E6-FF45-C743B9E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C8E9-7DAC-CB34-D2AA-3B08F89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D93D-0548-BFC1-92B7-62A7FA0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E2F5-E805-5235-AE0A-823C596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6ACE6-B077-5207-34C6-DF3395C3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D8BC-1597-261B-3AAC-61FA34A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924F-9B0E-2FC3-2C74-A74FA2EB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128-BC1E-B450-7B58-7460B061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69C8-0D79-61CE-EC2B-7C752A4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8EB8E-BD4A-1AEE-B726-C1B8E87FB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E4003-E032-AAB1-20FC-FCF34539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CC365-5124-8D51-5186-3AC3BBE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C1F4-15C3-9EA4-9E65-951D1749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9B6D-32B4-CD26-EAF7-EE870D7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AA302-CBBE-73EB-24C8-BD6765DD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37FB4-74CA-7DF2-51E0-9B52D3907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B8B-EBA5-969C-D3FE-0CCE099E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4C45-1392-4CE8-B4F6-D7635AFFA66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05CB-E167-7B20-C6A4-118CE0A6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1D7F9-9D96-17C7-43CB-1981CADB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3135-DA0D-38DF-7D2E-C6E5930B2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2841-DA1E-94A7-9E28-3A3693AC6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E5C92-A1BD-44F3-A18D-84E0A423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440"/>
            <a:ext cx="12192000" cy="39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328C-A02E-BDB6-F469-2E1A2980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F884-F70B-CC41-DB67-4488359A6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BF000-A45B-A409-EC2E-1207C3DE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80" y="0"/>
            <a:ext cx="11385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6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0811-9B12-6C95-0B92-53B2F893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23AF-E396-7225-3ACF-6037F7B86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603EE-5421-5D47-878D-B83D67C8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265"/>
            <a:ext cx="12192000" cy="58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8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43E1-A77D-57B3-2FF6-DD726106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BD297-4636-9FB6-A2BC-0B16CBE3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558EB-6D81-5EA4-B9BB-BF64CF6D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069"/>
            <a:ext cx="12192000" cy="26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3F03-DBC5-BBDC-9007-C3BB6A4A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3F9E5-6954-6F8E-1989-8F3BD368D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1A423-E042-C604-41F8-C77482558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3" y="0"/>
            <a:ext cx="12049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7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4A9C9-3030-8986-5B00-D31E2290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5B97-4818-C555-6BF6-79C9E9DE8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A479E-994E-BE4C-0742-61279CDC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23" y="0"/>
            <a:ext cx="9668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3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0471-1A3A-5E87-D8F4-2FA1BC3C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5AD6-44FE-1C49-A18D-F5BDD341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A8202-CCDD-FA8E-08DB-2FCCCA670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8"/>
            <a:ext cx="12192000" cy="68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4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DF4D-6F7D-1DA8-ED44-C0D332BF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D6180-4516-50AE-8A5D-BCAFF2E1F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FB748-FEF1-6AF9-C763-F3745FF2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5" y="212003"/>
            <a:ext cx="11165305" cy="19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4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CB7F-C22B-4C3A-76B4-14E0295A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D50E7-6670-EDFB-181D-E8533CAB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F85BE-2B3C-6E9A-8842-83944BC1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2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2BBF-4456-C23B-05BD-5A904296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AB61A-9D6D-F751-AA62-D188CEF58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F8C89-DA90-A775-8ED6-CC17D578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10" y="0"/>
            <a:ext cx="11163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14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6F74-D334-D71D-D794-DF941E99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020A3-B4E1-B51C-2F66-E413C039E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48ED3-46FD-638B-D398-971EEC75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19"/>
            <a:ext cx="12192000" cy="66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F676-D841-EA4A-7EE6-C86C2C76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18664-87B8-2731-1E18-173EA1262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657C5-C9ED-7011-C8DE-A411FFD6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694264" cy="49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33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49F4-E29D-ED19-BFFB-C06CC143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1AF-8368-B1F7-8537-BD9A86C7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9E1F9-A85A-109F-CAC4-2D63AE66B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437"/>
            <a:ext cx="12192000" cy="57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3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669E-380C-B5DA-AFFC-196DF7E6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593CB-34EF-B486-926E-51FE636D2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8A9D8-3A41-DE3D-0D8E-1814242B3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719"/>
            <a:ext cx="12192000" cy="534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3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A74CF-2615-F34E-E3EF-7D1B0F6B2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65727-6AE6-E6DB-E486-B71DD0828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902E7-FAC1-D81E-B22B-65C9D88C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" y="0"/>
            <a:ext cx="12125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52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9C2E-C9B0-89B1-E42F-8C8AEEF1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BBE9E-708A-774E-AFB5-034E1AC63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A3AE3-7686-DB96-2C40-3F8CBC2A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2" y="0"/>
            <a:ext cx="11752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17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1355-AA88-B853-FE28-56FB1F11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5B32-66AF-78D8-2BE7-5B6106CA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4AC68-8199-53A0-063F-822BCA98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835"/>
            <a:ext cx="12192000" cy="64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00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0DB5-1521-C356-D207-F3AB004A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C7DC-D88F-1B0B-D1A8-F7BC01BB5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ACB53-75C2-AFAC-91A7-CFE49255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14"/>
            <a:ext cx="12192000" cy="576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54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F3AC-46E6-85DB-18FA-1D82FD0B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C8CA-50BA-D749-BC21-4E057820D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649F9-F79B-5A53-74B3-F8A67134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0"/>
            <a:ext cx="1001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77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6B1D9-6BD0-A680-01D4-9D9647AF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CCFD-82F0-915D-EBE7-461E0C1C9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CA746-82C7-6776-3DEA-FFCA99B2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12" y="0"/>
            <a:ext cx="11558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06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88F8-BA25-13FA-5FD4-88702F1D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08C4A-61DE-205A-04B1-5D9FF5D04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A3C8F-B5FD-1AD3-E431-8465282B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82" y="0"/>
            <a:ext cx="10763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67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B33D-F9BB-F7EE-6ED4-C0261E9C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57F9-CFE9-BC23-B85A-445E6959D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4332-5FF7-D40A-5EF7-A14AE1AB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99"/>
            <a:ext cx="12192000" cy="65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7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6EC8-FDFA-C657-1F62-59EAEB1A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14C85-FB21-DA14-099F-17A6083AD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2876B-F867-FC75-7F1A-FEA4153E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5" y="1825625"/>
            <a:ext cx="10643985" cy="23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10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0BD1F-69A3-DA58-3745-5CA3E6B2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6DC97-7CBB-9652-F593-55B5AB0E9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E26DD-893F-8B48-335F-92CE83FB0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444"/>
            <a:ext cx="12192000" cy="47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23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5F8A-9319-2A54-6D85-C77C7827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7BF4-8263-23A8-6F01-2F62E2C3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04D15-C0D6-E270-A7FF-DA3F27A7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70" y="0"/>
            <a:ext cx="10255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76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CA5-EF6B-AE0F-F3A0-6871FCAC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C7B5F-3173-F9B9-5795-B0AA0286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8F5E1-C858-F0A5-493D-502ED43E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8" y="0"/>
            <a:ext cx="11649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7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7677-8B56-8498-F879-526FFFBE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CBA5C-4A97-F6CF-3D67-BCD9A665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A82B1-1354-5923-CD6A-8DC1FA21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17"/>
            <a:ext cx="12192000" cy="66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43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7546-16AE-1B23-8991-F7D6658D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0423B-561D-CC47-EC4B-B8F1EE5A8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B6274-DC62-AC0A-8C8F-F4482425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7" y="245830"/>
            <a:ext cx="11295246" cy="20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5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8658-BC85-28C3-85FB-532AFA7D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F619D-D94D-BC4B-C10C-6B35E8EFA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0F571-9EBC-AE18-D236-11EA1F80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12192000" cy="62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56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4FA9-C84B-8CA8-5FCB-6F9E0A4F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70181-4F90-0E47-7ED4-19236125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0DCEC-6096-92FD-A9AA-F7260CBA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57"/>
            <a:ext cx="12192000" cy="47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85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F238-5C2A-DDB1-07FA-D397EF8E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A489B-21B8-4BFD-2FF3-41EE00116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4EE63-8610-EA97-BADE-00DAB047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007"/>
            <a:ext cx="12192000" cy="54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80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8A78-DA9A-F813-7583-75A6033F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1753-3DCD-86AF-D8D1-BD5D391D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85CF6-FB34-4666-4348-DB30E5CC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47" y="0"/>
            <a:ext cx="1143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26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3C1D-C2F7-5540-824C-2A2B71CC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39B8C-245F-225A-C242-19133EC4D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EDCD7-B453-435E-5B04-815BB705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8447"/>
            <a:ext cx="12192000" cy="24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0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8FBC-7CEB-001E-B34D-81052C12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39F59-910B-C16A-41EC-6CCF0F9DD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4EC31-7422-9E1F-7ADF-CF253ED8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33"/>
            <a:ext cx="12192000" cy="621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75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5B83-717C-5B5C-5DFF-C1A61268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9DA72-95E8-5FED-35D5-D644890EE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FA861-3CF4-7D43-33C1-DB3198BE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202"/>
            <a:ext cx="12192000" cy="62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E599-42A5-DA3B-8D2F-900C92A4E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4C3A-5C58-D262-E710-039C910AF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6B5E8-4181-243C-BF59-8C32F656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305"/>
            <a:ext cx="12192000" cy="58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6BC0-696E-C196-8912-4804012A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E8DD-C9AF-0AB8-98C1-D700F8730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3FB26-6055-1725-CC50-E24D77AA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91"/>
            <a:ext cx="12192000" cy="65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89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E55E-7B25-1B2B-FF4B-38B6E179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231E3-C952-98CC-CD6D-9D20A3B70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8E6E1-CC29-4E06-3DEF-6BD94B20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396"/>
            <a:ext cx="12192000" cy="56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29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B950-1B66-F1AC-4D4A-90BE652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6485C-FD88-7C00-8E53-FF55F0C9F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B3E8D-6981-7FFE-53C7-5AC848EC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443"/>
            <a:ext cx="12192000" cy="61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7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7578-00FA-CB6C-0F36-2B117F86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8FA0-C070-670A-D540-E5143F05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E433B-36A3-C3ED-68E3-A7DE14F8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49"/>
            <a:ext cx="12192000" cy="62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F15C-AAB3-2EBF-F636-09064508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DE45-E168-425A-16CB-31788FFB3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31030-CD2D-CD66-6C18-C6954596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996"/>
            <a:ext cx="12192000" cy="62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00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286B-1D07-1B18-665E-09EE4640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0544-84DC-5087-77D4-D648E3FA0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2C984-57B3-47A2-AB95-1A2DAB27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87"/>
            <a:ext cx="12192000" cy="63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94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9572-1E38-2DE8-CF09-91FAF228B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45163-766A-33F3-7095-19E3F6A7E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81029-E60D-E515-8463-911DA6552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57" y="0"/>
            <a:ext cx="9595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00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2F68-1AFB-CF6E-CDDC-5C5833E7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45AC5-8E93-6DD0-24D8-D68C2D372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E3982-DA56-95B2-F219-9193435A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22"/>
            <a:ext cx="12192000" cy="66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7BA3-B529-6AE0-B5C2-5FDA4B7F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0D949-4B44-B14B-454D-B87DFDDB8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F6984-D0C0-B0DB-F2C6-BD1F9137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732"/>
            <a:ext cx="12192000" cy="65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E4C2-7F4A-1363-9A1C-7F890156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9D778-083D-2FC5-4537-E9F14C1EB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FD9F1-6D90-DD78-5EBC-E5F25049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16"/>
            <a:ext cx="12192000" cy="64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38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2133-6A73-D07B-98FF-21D63B7E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C551-CAFE-DD34-D351-757947B7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93601-EED4-E2D4-42D9-4B10338D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92" y="0"/>
            <a:ext cx="10996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7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C7A4-9637-7B1F-221F-08E06A51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F413-3160-E858-A2AB-6723E35E7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52282-2B15-F9D8-9FE1-92C866850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588"/>
            <a:ext cx="12192000" cy="588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69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42FA-10C6-21B3-6067-47ECCD82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FC55-168F-6261-4DF3-C78FE5B9C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8BF4B-D178-C798-245C-19DBD005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386"/>
            <a:ext cx="12192000" cy="63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98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7DDB-EE60-30A9-834B-6AC74692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48E74-2900-D43C-96AC-27B2601B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2DB48-164C-1E1D-7BB0-564F8401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891"/>
            <a:ext cx="12192000" cy="55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8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1650-03C8-C7A2-237D-D5F81ACB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7FC6D-12B8-3073-9486-8DC80C26B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E49F3-7344-F66D-1128-2FA877C7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8" y="0"/>
            <a:ext cx="11804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41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A63B-21B8-0AFD-DEDC-810599AD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EDF62-1D71-A9FA-252E-1FD6A221B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6F652-CFFB-9ADF-AE33-10DA2CB69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546"/>
            <a:ext cx="12192000" cy="57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91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AFCE-FBAA-D1BF-AD1C-5116985C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314D-5F4B-B73A-086C-C7AAFE4D7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F9748-0285-E32C-B73F-C471C43A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545"/>
            <a:ext cx="12192000" cy="61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3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84D5-CEFF-F7DC-E830-F70D4B69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9D185-7C09-2936-B6E7-CEB98470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7E1E4-4150-7729-92D7-39624ABE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5" y="0"/>
            <a:ext cx="11369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9854-9FA4-2994-3204-E85D41AB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C8BA-F68E-D2C8-4EA0-93BF2F818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279AA-0AE7-CB74-B83A-80B50076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8" y="0"/>
            <a:ext cx="11735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27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36E6-78C4-9FB0-B7F8-C1FE8323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E7ACF-E163-17DB-3F0A-72424407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AFC5D-5C44-CB52-D388-940B6B84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6" y="0"/>
            <a:ext cx="11098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5B38-B232-7579-2989-4EAC95BA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FC8DF-132C-B661-816B-57ACB754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E0D37-62E6-C48F-83A5-9788CB41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50"/>
            <a:ext cx="12192000" cy="64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92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0</Words>
  <Application>Microsoft Office PowerPoint</Application>
  <PresentationFormat>Widescreen</PresentationFormat>
  <Paragraphs>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Super Doctor K</dc:creator>
  <cp:lastModifiedBy>Super Doctor K</cp:lastModifiedBy>
  <cp:revision>62</cp:revision>
  <dcterms:created xsi:type="dcterms:W3CDTF">2024-11-24T13:47:36Z</dcterms:created>
  <dcterms:modified xsi:type="dcterms:W3CDTF">2024-11-24T15:08:32Z</dcterms:modified>
</cp:coreProperties>
</file>